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lacial Indifference Bold" panose="020B0604020202020204" charset="0"/>
      <p:regular r:id="rId15"/>
    </p:embeddedFont>
    <p:embeddedFont>
      <p:font typeface="HK Grotesk" panose="020B0604020202020204" charset="0"/>
      <p:regular r:id="rId16"/>
    </p:embeddedFont>
    <p:embeddedFont>
      <p:font typeface="HK Grotesk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414887"/>
            <a:ext cx="7801192" cy="113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García Sánchez Sergio Jesús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Valenzuela Berreza  César Jesús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16061" y="9620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Inteligencia artificial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51632" y="3339607"/>
            <a:ext cx="8984736" cy="274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</a:pPr>
            <a:r>
              <a:rPr lang="en-US" sz="6307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SON LOS AGENTES DELIBERATIVOS?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891350"/>
            <a:ext cx="6142093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3"/>
              </a:lnSpc>
            </a:pPr>
            <a:r>
              <a:rPr lang="en-US" sz="39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¿QUÉ ES UN AGENTE DELIBERATIVO?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80023"/>
            <a:ext cx="7899970" cy="418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 sistema autónomo que percibe su entorno, procesa información y toma decisiones.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Utiliza aprendizaje automático y razonamiento lógico.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Interactúa con el mundo mediante sensores y actuadores.</a:t>
            </a:r>
          </a:p>
          <a:p>
            <a:pPr algn="l">
              <a:lnSpc>
                <a:spcPts val="4147"/>
              </a:lnSpc>
            </a:pPr>
            <a:endParaRPr lang="en-US" sz="296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500831" y="10287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28743" y="2898170"/>
            <a:ext cx="533055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2"/>
              </a:lnSpc>
            </a:pPr>
            <a:r>
              <a:rPr lang="en-US" sz="32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CARACTERÍSTICAS DE LOS AGENTES DELIBERATIVOS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78932" y="4828378"/>
            <a:ext cx="1268616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Modelo simbólico del mundo: Representación interna explícita.</a:t>
            </a:r>
          </a:p>
          <a:p>
            <a:pPr marL="647702" lvl="1" indent="-323851" algn="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Toma de decisiones: Basada en razonamiento lógico.</a:t>
            </a:r>
          </a:p>
          <a:p>
            <a:pPr marL="647702" lvl="1" indent="-323851" algn="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Actitudes mentales: Creencias, deseos e intenciones.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7125" y="2301624"/>
            <a:ext cx="614209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7"/>
              </a:lnSpc>
            </a:pPr>
            <a:r>
              <a:rPr lang="en-US" sz="47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ACTITUDES MENTALES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6049" y="4385302"/>
            <a:ext cx="7430609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Creencias: Conocimiento sobre el mundo (BD, expresiones lógicas).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Deseos: Objetivos ordenados por prioridad.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Intenciones: Acciones o secuencias de acciones ejecutadas.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5720" y="4661285"/>
            <a:ext cx="7137191" cy="192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46" lvl="1" indent="-298873" algn="ctr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Ventajas:</a:t>
            </a:r>
          </a:p>
          <a:p>
            <a:pPr marL="1195492" lvl="2" indent="-398497" algn="l">
              <a:lnSpc>
                <a:spcPts val="3876"/>
              </a:lnSpc>
              <a:buFont typeface="Arial"/>
              <a:buChar char="⚬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Elegancia y claridad semántica.</a:t>
            </a:r>
          </a:p>
          <a:p>
            <a:pPr marL="1195492" lvl="2" indent="-398497" algn="l">
              <a:lnSpc>
                <a:spcPts val="3876"/>
              </a:lnSpc>
              <a:buFont typeface="Arial"/>
              <a:buChar char="⚬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Comportamiento preciso y verificable.</a:t>
            </a:r>
          </a:p>
          <a:p>
            <a:pPr algn="l">
              <a:lnSpc>
                <a:spcPts val="3876"/>
              </a:lnSpc>
            </a:pPr>
            <a:endParaRPr lang="en-US" sz="27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55227" y="2344919"/>
            <a:ext cx="6777546" cy="166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577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VENTAJAS Y DESVENTAJAS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5089" y="4663054"/>
            <a:ext cx="7137191" cy="290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5492" lvl="2" indent="-398497" algn="ctr">
              <a:lnSpc>
                <a:spcPts val="3876"/>
              </a:lnSpc>
              <a:buFont typeface="Arial"/>
              <a:buChar char="⚬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Desventajas:</a:t>
            </a:r>
          </a:p>
          <a:p>
            <a:pPr marL="1793238" lvl="3" indent="-448310" algn="l">
              <a:lnSpc>
                <a:spcPts val="3876"/>
              </a:lnSpc>
              <a:buFont typeface="Arial"/>
              <a:buChar char="￭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Complejidad computacional (lento en tiempo real).</a:t>
            </a:r>
          </a:p>
          <a:p>
            <a:pPr marL="1793238" lvl="3" indent="-448310" algn="l">
              <a:lnSpc>
                <a:spcPts val="3876"/>
              </a:lnSpc>
              <a:buFont typeface="Arial"/>
              <a:buChar char="￭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Supone un entorno estático durante la toma de decisiones.</a:t>
            </a:r>
          </a:p>
          <a:p>
            <a:pPr algn="ctr">
              <a:lnSpc>
                <a:spcPts val="3876"/>
              </a:lnSpc>
            </a:pPr>
            <a:endParaRPr lang="en-US" sz="27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076043" y="-24565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5"/>
                </a:moveTo>
                <a:lnTo>
                  <a:pt x="10287000" y="14514285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40479" y="1009924"/>
            <a:ext cx="6941783" cy="12795913"/>
          </a:xfrm>
          <a:custGeom>
            <a:avLst/>
            <a:gdLst/>
            <a:ahLst/>
            <a:cxnLst/>
            <a:rect l="l" t="t" r="r" b="b"/>
            <a:pathLst>
              <a:path w="6941783" h="1279591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04151" y="2917220"/>
            <a:ext cx="6655149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EJEMPLOS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3794" y="4217006"/>
            <a:ext cx="7855506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Siri: Asistente virtual de Apple.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Tesla: Vehículos autónomos.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IBM Watson Health: Diagnóstico médico.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Amazon: Robots Kiva en logística.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NASA: Rovers de exploración espacial.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910400"/>
            <a:ext cx="6706974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80023"/>
            <a:ext cx="7899970" cy="313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Procesamiento de lenguaje natural.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Acceso a bases de datos y generación de respuestas.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Aprendizaje continuo para mejorar la precisión.</a:t>
            </a:r>
          </a:p>
          <a:p>
            <a:pPr algn="l">
              <a:lnSpc>
                <a:spcPts val="4147"/>
              </a:lnSpc>
            </a:pPr>
            <a:endParaRPr lang="en-US" sz="296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301" y="1826610"/>
            <a:ext cx="7529431" cy="5016483"/>
          </a:xfrm>
          <a:custGeom>
            <a:avLst/>
            <a:gdLst/>
            <a:ahLst/>
            <a:cxnLst/>
            <a:rect l="l" t="t" r="r" b="b"/>
            <a:pathLst>
              <a:path w="7529431" h="5016483">
                <a:moveTo>
                  <a:pt x="0" y="0"/>
                </a:moveTo>
                <a:lnTo>
                  <a:pt x="7529430" y="0"/>
                </a:lnTo>
                <a:lnTo>
                  <a:pt x="7529430" y="5016483"/>
                </a:lnTo>
                <a:lnTo>
                  <a:pt x="0" y="501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55731" y="1519984"/>
            <a:ext cx="710338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TESLA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98072" y="2819275"/>
            <a:ext cx="6965727" cy="4780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701" lvl="1" indent="-377850" algn="l">
              <a:lnSpc>
                <a:spcPts val="63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Uso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sensores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cámaras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y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radares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marL="755701" lvl="1" indent="-377850" algn="l">
              <a:lnSpc>
                <a:spcPts val="63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Planificación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rutas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y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toma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decisiones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tiempo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real.</a:t>
            </a:r>
          </a:p>
          <a:p>
            <a:pPr marL="755701" lvl="1" indent="-377850" algn="l">
              <a:lnSpc>
                <a:spcPts val="63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Aprendizaje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basado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experiencias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conducción</a:t>
            </a: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>
              <a:lnSpc>
                <a:spcPts val="6300"/>
              </a:lnSpc>
            </a:pPr>
            <a:endParaRPr lang="en-US" sz="35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236</Words>
  <Application>Microsoft Office PowerPoint</Application>
  <PresentationFormat>Personalizado</PresentationFormat>
  <Paragraphs>38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HK Grotesk Italics</vt:lpstr>
      <vt:lpstr>HK Grotesk</vt:lpstr>
      <vt:lpstr>Glacial Indifference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son los agentes deliberativos?</dc:title>
  <cp:lastModifiedBy>Sergio García</cp:lastModifiedBy>
  <cp:revision>2</cp:revision>
  <dcterms:created xsi:type="dcterms:W3CDTF">2006-08-16T00:00:00Z</dcterms:created>
  <dcterms:modified xsi:type="dcterms:W3CDTF">2025-02-20T05:05:46Z</dcterms:modified>
  <dc:identifier>DAGfnOu5nNQ</dc:identifier>
</cp:coreProperties>
</file>